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etrona"/>
      <p:regular r:id="rId20"/>
    </p:embeddedFont>
    <p:embeddedFont>
      <p:font typeface="Petrona"/>
      <p:regular r:id="rId21"/>
    </p:embeddedFont>
    <p:embeddedFont>
      <p:font typeface="Petrona"/>
      <p:regular r:id="rId22"/>
    </p:embeddedFont>
    <p:embeddedFont>
      <p:font typeface="Petrona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abs/2501.10449" TargetMode="External"/><Relationship Id="rId2" Type="http://schemas.openxmlformats.org/officeDocument/2006/relationships/hyperlink" Target="https://journals.aps.org/prper/abstract/10.1103/PhysRevPhysEducRes.20.020108" TargetMode="External"/><Relationship Id="rId3" Type="http://schemas.openxmlformats.org/officeDocument/2006/relationships/hyperlink" Target="https://dl.acm.org/doi/10.1145/3641555.3705028" TargetMode="External"/><Relationship Id="rId4" Type="http://schemas.openxmlformats.org/officeDocument/2006/relationships/hyperlink" Target="https://www.mdpi.com/2076-3417/13/19/10618" TargetMode="External"/><Relationship Id="rId5" Type="http://schemas.openxmlformats.org/officeDocument/2006/relationships/hyperlink" Target="https://arxiv.org/abs/2202.07756" TargetMode="External"/><Relationship Id="rId6" Type="http://schemas.openxmlformats.org/officeDocument/2006/relationships/hyperlink" Target="https://arxiv.org/abs/2406.11995" TargetMode="External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mdpi.com/2076-3417/13/19/10618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4809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Learning for Complex Topics — QUANTUM LEARNING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963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Syed Yasser (2022530) and Md. Kaif (2022289)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818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 Design Research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452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Survey Insights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309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" y="3330714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9461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Respondent Profile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530906" y="383547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Mostly students and educators participated.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09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11" y="3330714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9461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Preferred Tools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5422583" y="383547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Simulations, VR, and games rated highest for engagement.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4" y="5427405"/>
            <a:ext cx="374213" cy="4677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061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Traditional Methods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1530906" y="59321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Textbooks and lectures rated lowest for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9832"/>
            <a:ext cx="950380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Recommendations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 nature of quantum topics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accessible hands-on resources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interactivity in current materials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1642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433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visual, gamified, adaptive platforms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75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for diverse learning styles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1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animations, challenges, hybrid models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8603"/>
            <a:ext cx="6826687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spc="-83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Scope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60508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4253270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46922" y="4700230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and hybrid learning improves quantum education.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17319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5410081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46922" y="5857042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sample size and lack of long-term retention data.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74130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6566892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46922" y="7013853"/>
            <a:ext cx="117896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studies, AI-driven platforms, curriculum integration.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122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44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arXiv:2501.10449 - Quantum Learning Methods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866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PhysRev Phys Educ Res - Quantum Education Study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288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ACM DL - Gamification in Quantum Learning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1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MDPI Applied Sciences - VR and Quantum Physics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32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arXiv:2202.07756 - Adaptive AI in Quantum Education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554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arXiv:2406.11995 - Future of Quantum Learning Tools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4328"/>
            <a:ext cx="7556421" cy="1075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450"/>
              </a:lnSpc>
              <a:buNone/>
            </a:pPr>
            <a:r>
              <a:rPr lang="en-US" sz="6750" b="1" spc="-136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6280190" y="3660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subjects are often seen as rocket science only for experts.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85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struggle to grasp and enjoy the core concepts without interactive tools.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594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study combines literature review and a survey to explore better learning methods.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349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Rationale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6184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34" y="3639681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618428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Difficulties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7017306" y="414444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physics and computing are hard to grasp for many students.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6184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911" y="3639681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618428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Traditional Limitations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0908983" y="453437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hands-on experiments limits understanding and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46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152"/>
            <a:ext cx="364962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 Learning Methods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38391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methodologies from existing literature.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8718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3131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Explore Tools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451396" y="38391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video learning, VR, gamification, and animations.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78718"/>
            <a:ext cx="4196358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3131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874568" y="38391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a Google Forms survey with students and educators.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26223"/>
            <a:ext cx="6408063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606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Study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28224" y="578667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effects on memory retention.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26223"/>
            <a:ext cx="6408063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3101" y="5260658"/>
            <a:ext cx="31584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 Strategies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7663101" y="578667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 improved learning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191"/>
            <a:ext cx="625018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Methodology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Review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6315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12+ academic papers on quantum learning.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Survey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332928" y="46315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Forms survey with students and educators.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872067" y="463153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qualitative and quantitative methods.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828"/>
            <a:ext cx="785324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Review Highlights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28207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QuILT Tutorial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34672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Guided learning approach for quantum concepts.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3492" y="337173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32077"/>
            <a:ext cx="344471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VR Wave-Particle Duality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937790" y="285809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Immersive visualization of quantum phenomena.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93010" y="31070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392406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Gamified Tools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10051256" y="4450080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Odyssey, Hello Quantum, Qubit Touchdown enhance engagement.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19423" y="479381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937790" y="587894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Hands-on Kits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9937790" y="6404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Portable NMR devices for practical experience.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70564" y="610088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573649" y="53901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Learning</a:t>
            </a:r>
            <a:endParaRPr lang="en-US" sz="2450" dirty="0"/>
          </a:p>
        </p:txBody>
      </p:sp>
      <p:sp>
        <p:nvSpPr>
          <p:cNvPr id="20" name="Text 14"/>
          <p:cNvSpPr/>
          <p:nvPr/>
        </p:nvSpPr>
        <p:spPr>
          <a:xfrm>
            <a:off x="793790" y="591621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QuantumAiEd platform adapts to learner needs.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595" y="522208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467"/>
            <a:ext cx="1210365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VR Enhances Quantum Mechanics Learning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536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875717"/>
            <a:ext cx="221170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Immersive Experience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587579" y="3791664"/>
            <a:ext cx="221170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reality modules simulate quantum experiments practically.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91536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3236" y="2875717"/>
            <a:ext cx="2211824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Understanding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4933236" y="3791664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grasp wave-particle duality with less confusion.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91536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79011" y="2875717"/>
            <a:ext cx="2211824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Better Retention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8279011" y="3791664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VR outperforms traditional methods in clarity and memory retention.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91536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24786" y="2875717"/>
            <a:ext cx="2211824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Motivation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11624786" y="3791664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VR boosts student enthusiasm and interest.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8613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by Tarng &amp; Pei (2023)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Sciences shows VR's strong benefits in quantum physics education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See more at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 Sciences journal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2459"/>
            <a:ext cx="12978408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spc="-7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QuantumAiEd: AI-Powered Quantum Computing Education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0218" y="169485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QuantumAiEd bridges the gap in quantum computing education for high school and undergraduates.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218" y="2309932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AI platform offers personalized learning with interactive content, quizzes, and instant feedback.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2925008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adapting to individual needs, it simplifies complex quantum concepts and boosts engagement.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354008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pilot study with 20 students showed improved understanding and positive user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0218" y="440912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964" y="4430256"/>
            <a:ext cx="372428" cy="46565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23881" y="4409122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523881" y="4932402"/>
            <a:ext cx="3465790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personalized QC learning regardless of prior physics or math background.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5414" y="440912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60" y="4430256"/>
            <a:ext cx="372428" cy="46565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949077" y="4409122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Inclusivity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5949077" y="4932402"/>
            <a:ext cx="3465790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diverse learners aiming to build a skilled future quantum workforce.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610" y="440912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56" y="4430256"/>
            <a:ext cx="372428" cy="4656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74273" y="4409122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0374273" y="4932402"/>
            <a:ext cx="3465790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trials reveal improved retention and engagement with quantum topics.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0218" y="6269712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by Harnandez &amp; Patel (2025) in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Early Quantum Computing Education with QuantumAiEd: Bridging the Educational Gap</a:t>
            </a:r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See more at 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0218" y="7245906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spc="-36" kern="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Computing Education with QuantumAiEd</a:t>
            </a:r>
            <a:pPr algn="l" indent="0" marL="0">
              <a:lnSpc>
                <a:spcPts val="2800"/>
              </a:lnSpc>
              <a:buNone/>
            </a:pPr>
            <a:r>
              <a:rPr lang="en-US" sz="175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533"/>
            <a:ext cx="72663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Survey Structure Overview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207782"/>
            <a:ext cx="6408063" cy="3047286"/>
          </a:xfrm>
          <a:prstGeom prst="roundRect">
            <a:avLst>
              <a:gd name="adj" fmla="val 31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42216"/>
            <a:ext cx="342888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Background Information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028224" y="396823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Participant role: Student, Educator, Researcher, Other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41043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Quantum familiarity level: None to Expert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85263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studying or teaching quantum topics: Yes/No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667" y="3207782"/>
            <a:ext cx="6408063" cy="3047286"/>
          </a:xfrm>
          <a:prstGeom prst="roundRect">
            <a:avLst>
              <a:gd name="adj" fmla="val 31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3101" y="3442216"/>
            <a:ext cx="482858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Experience &amp; Preferences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663101" y="396823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Preferred formats: Videos, simulations, VR/AR, gamification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3101" y="477333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tools for abstract concepts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3101" y="521553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and improvement ratings (1-5 scale)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3101" y="565773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faced in quantum learning or teaching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2025-04-25T16:53:42Z</dcterms:created>
  <dcterms:modified xsi:type="dcterms:W3CDTF">2025-04-25T16:53:42Z</dcterms:modified>
</cp:coreProperties>
</file>